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B0BFD1-EA88-4AE5-868E-D4D7304AE0E6}"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D5AEA-AB8B-4E1C-A094-BACA6B23125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B0BFD1-EA88-4AE5-868E-D4D7304AE0E6}"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D5AEA-AB8B-4E1C-A094-BACA6B2312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B0BFD1-EA88-4AE5-868E-D4D7304AE0E6}"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D5AEA-AB8B-4E1C-A094-BACA6B2312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B0BFD1-EA88-4AE5-868E-D4D7304AE0E6}"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D5AEA-AB8B-4E1C-A094-BACA6B2312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B0BFD1-EA88-4AE5-868E-D4D7304AE0E6}"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D5AEA-AB8B-4E1C-A094-BACA6B23125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B0BFD1-EA88-4AE5-868E-D4D7304AE0E6}"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0D5AEA-AB8B-4E1C-A094-BACA6B23125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B0BFD1-EA88-4AE5-868E-D4D7304AE0E6}"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0D5AEA-AB8B-4E1C-A094-BACA6B2312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B0BFD1-EA88-4AE5-868E-D4D7304AE0E6}"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0D5AEA-AB8B-4E1C-A094-BACA6B23125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B0BFD1-EA88-4AE5-868E-D4D7304AE0E6}"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0D5AEA-AB8B-4E1C-A094-BACA6B2312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B0BFD1-EA88-4AE5-868E-D4D7304AE0E6}"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0D5AEA-AB8B-4E1C-A094-BACA6B23125B}"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BB0BFD1-EA88-4AE5-868E-D4D7304AE0E6}" type="datetimeFigureOut">
              <a:rPr lang="en-US" smtClean="0"/>
              <a:t>7/30/2019</a:t>
            </a:fld>
            <a:endParaRPr lang="en-US"/>
          </a:p>
        </p:txBody>
      </p:sp>
      <p:sp>
        <p:nvSpPr>
          <p:cNvPr id="9" name="Slide Number Placeholder 8"/>
          <p:cNvSpPr>
            <a:spLocks noGrp="1"/>
          </p:cNvSpPr>
          <p:nvPr>
            <p:ph type="sldNum" sz="quarter" idx="11"/>
          </p:nvPr>
        </p:nvSpPr>
        <p:spPr/>
        <p:txBody>
          <a:bodyPr/>
          <a:lstStyle/>
          <a:p>
            <a:fld id="{EC0D5AEA-AB8B-4E1C-A094-BACA6B23125B}"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C0D5AEA-AB8B-4E1C-A094-BACA6B23125B}"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BB0BFD1-EA88-4AE5-868E-D4D7304AE0E6}" type="datetimeFigureOut">
              <a:rPr lang="en-US" smtClean="0"/>
              <a:t>7/30/2019</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828801"/>
            <a:ext cx="7543800" cy="1447800"/>
          </a:xfrm>
        </p:spPr>
        <p:txBody>
          <a:bodyPr/>
          <a:lstStyle/>
          <a:p>
            <a:r>
              <a:rPr lang="en-US" sz="3200" b="1" dirty="0"/>
              <a:t>CLASSIFICATION OF </a:t>
            </a:r>
            <a:r>
              <a:rPr lang="en-US" sz="3200" b="1" dirty="0" smtClean="0"/>
              <a:t>CHRONIC  DISEASE </a:t>
            </a:r>
            <a:r>
              <a:rPr lang="en-US" sz="3200" b="1" dirty="0"/>
              <a:t>ACCORDING TO HAHNEMANN</a:t>
            </a:r>
          </a:p>
        </p:txBody>
      </p:sp>
      <p:sp>
        <p:nvSpPr>
          <p:cNvPr id="3" name="Subtitle 2"/>
          <p:cNvSpPr>
            <a:spLocks noGrp="1"/>
          </p:cNvSpPr>
          <p:nvPr>
            <p:ph type="subTitle" idx="1"/>
          </p:nvPr>
        </p:nvSpPr>
        <p:spPr>
          <a:xfrm>
            <a:off x="685800" y="4572000"/>
            <a:ext cx="6461760" cy="1828800"/>
          </a:xfrm>
        </p:spPr>
        <p:txBody>
          <a:bodyPr>
            <a:noAutofit/>
          </a:bodyPr>
          <a:lstStyle/>
          <a:p>
            <a:r>
              <a:rPr lang="en-US" b="1" dirty="0">
                <a:solidFill>
                  <a:schemeClr val="tx1"/>
                </a:solidFill>
              </a:rPr>
              <a:t> </a:t>
            </a:r>
            <a:r>
              <a:rPr lang="en-US" b="1" dirty="0" smtClean="0">
                <a:solidFill>
                  <a:schemeClr val="tx1"/>
                </a:solidFill>
              </a:rPr>
              <a:t>                                             </a:t>
            </a:r>
            <a:r>
              <a:rPr lang="en-US" sz="2400" b="1" dirty="0" smtClean="0">
                <a:solidFill>
                  <a:schemeClr val="tx1"/>
                </a:solidFill>
              </a:rPr>
              <a:t>PRESENTED  </a:t>
            </a:r>
            <a:r>
              <a:rPr lang="en-US" sz="2400" b="1" dirty="0">
                <a:solidFill>
                  <a:schemeClr val="tx1"/>
                </a:solidFill>
              </a:rPr>
              <a:t>BY :</a:t>
            </a:r>
          </a:p>
          <a:p>
            <a:r>
              <a:rPr lang="en-US" sz="2400" b="1" dirty="0">
                <a:solidFill>
                  <a:schemeClr val="tx1"/>
                </a:solidFill>
              </a:rPr>
              <a:t>                                     DR.SONNY MON .R</a:t>
            </a:r>
          </a:p>
          <a:p>
            <a:r>
              <a:rPr lang="en-US" sz="2400" b="1" dirty="0">
                <a:solidFill>
                  <a:schemeClr val="tx1"/>
                </a:solidFill>
              </a:rPr>
              <a:t>                                  ASSISTANT PROFESSOR </a:t>
            </a:r>
          </a:p>
          <a:p>
            <a:r>
              <a:rPr lang="en-US" sz="2400" b="1" dirty="0">
                <a:solidFill>
                  <a:schemeClr val="tx1"/>
                </a:solidFill>
              </a:rPr>
              <a:t>                                      DEP.OF. ORGANON</a:t>
            </a:r>
            <a:endParaRPr lang="en-US" sz="2400" b="1" dirty="0"/>
          </a:p>
        </p:txBody>
      </p:sp>
    </p:spTree>
    <p:extLst>
      <p:ext uri="{BB962C8B-B14F-4D97-AF65-F5344CB8AC3E}">
        <p14:creationId xmlns:p14="http://schemas.microsoft.com/office/powerpoint/2010/main" val="1021624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b="1" dirty="0"/>
              <a:t>Complex </a:t>
            </a:r>
            <a:r>
              <a:rPr lang="en-US" sz="2800" b="1" dirty="0" smtClean="0"/>
              <a:t>miasmatic :</a:t>
            </a:r>
            <a:endParaRPr lang="en-US" sz="2800" b="1" dirty="0"/>
          </a:p>
          <a:p>
            <a:pPr marL="114300" indent="0">
              <a:buNone/>
            </a:pPr>
            <a:r>
              <a:rPr lang="en-US" sz="3200" b="1" dirty="0" smtClean="0"/>
              <a:t>           </a:t>
            </a:r>
            <a:r>
              <a:rPr lang="en-US" sz="3200" b="1" dirty="0" err="1" smtClean="0"/>
              <a:t>Psora</a:t>
            </a:r>
            <a:r>
              <a:rPr lang="en-US" sz="3200" b="1" dirty="0" smtClean="0"/>
              <a:t> – Syphilis</a:t>
            </a:r>
          </a:p>
          <a:p>
            <a:pPr marL="114300" indent="0">
              <a:buNone/>
            </a:pPr>
            <a:r>
              <a:rPr lang="en-US" sz="3200" b="1" dirty="0" smtClean="0"/>
              <a:t>                 </a:t>
            </a:r>
            <a:r>
              <a:rPr lang="en-US" sz="3200" b="1" dirty="0" err="1" smtClean="0"/>
              <a:t>Psora</a:t>
            </a:r>
            <a:r>
              <a:rPr lang="en-US" sz="3200" b="1" dirty="0" smtClean="0"/>
              <a:t> – </a:t>
            </a:r>
            <a:r>
              <a:rPr lang="en-US" sz="3200" b="1" dirty="0" err="1" smtClean="0"/>
              <a:t>Sycotic</a:t>
            </a:r>
            <a:endParaRPr lang="en-US" sz="3200" b="1" dirty="0" smtClean="0"/>
          </a:p>
          <a:p>
            <a:pPr marL="114300" indent="0">
              <a:buNone/>
            </a:pPr>
            <a:r>
              <a:rPr lang="en-US" sz="3200" b="1" dirty="0" smtClean="0"/>
              <a:t>                           </a:t>
            </a:r>
            <a:r>
              <a:rPr lang="en-US" sz="3200" b="1" dirty="0" err="1" smtClean="0"/>
              <a:t>Sycosis</a:t>
            </a:r>
            <a:r>
              <a:rPr lang="en-US" sz="3200" b="1" dirty="0" smtClean="0"/>
              <a:t> –Syphilis</a:t>
            </a:r>
          </a:p>
          <a:p>
            <a:pPr marL="114300" indent="0">
              <a:buNone/>
            </a:pPr>
            <a:endParaRPr lang="en-US" sz="2400" b="1" dirty="0"/>
          </a:p>
          <a:p>
            <a:r>
              <a:rPr lang="en-US" sz="2800" b="1" dirty="0" err="1"/>
              <a:t>Psora</a:t>
            </a:r>
            <a:r>
              <a:rPr lang="en-US" sz="2800" b="1" dirty="0"/>
              <a:t> – </a:t>
            </a:r>
            <a:r>
              <a:rPr lang="en-US" sz="2800" b="1" dirty="0" smtClean="0"/>
              <a:t>Syphilis -</a:t>
            </a:r>
            <a:r>
              <a:rPr lang="en-US" sz="2800" b="1" dirty="0"/>
              <a:t> </a:t>
            </a:r>
            <a:r>
              <a:rPr lang="en-US" sz="2800" b="1" dirty="0" err="1"/>
              <a:t>Sycosis</a:t>
            </a:r>
            <a:endParaRPr lang="en-US" sz="2400" dirty="0"/>
          </a:p>
        </p:txBody>
      </p:sp>
    </p:spTree>
    <p:extLst>
      <p:ext uri="{BB962C8B-B14F-4D97-AF65-F5344CB8AC3E}">
        <p14:creationId xmlns:p14="http://schemas.microsoft.com/office/powerpoint/2010/main" val="2328058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114300" indent="0">
              <a:buNone/>
            </a:pPr>
            <a:r>
              <a:rPr lang="en-US" sz="8800" b="1" dirty="0" smtClean="0">
                <a:latin typeface="Adobe Hebrew" pitchFamily="18" charset="-79"/>
                <a:cs typeface="Adobe Hebrew" pitchFamily="18" charset="-79"/>
              </a:rPr>
              <a:t>THANK YOU</a:t>
            </a:r>
            <a:endParaRPr lang="en-US" sz="8800" b="1" dirty="0">
              <a:latin typeface="Adobe Hebrew" pitchFamily="18" charset="-79"/>
              <a:cs typeface="Adobe Hebrew" pitchFamily="18" charset="-79"/>
            </a:endParaRPr>
          </a:p>
        </p:txBody>
      </p:sp>
    </p:spTree>
    <p:extLst>
      <p:ext uri="{BB962C8B-B14F-4D97-AF65-F5344CB8AC3E}">
        <p14:creationId xmlns:p14="http://schemas.microsoft.com/office/powerpoint/2010/main" val="3328686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143000"/>
          </a:xfrm>
        </p:spPr>
        <p:txBody>
          <a:bodyPr/>
          <a:lstStyle/>
          <a:p>
            <a:r>
              <a:rPr lang="en-US" sz="4800" b="1" dirty="0"/>
              <a:t>CHRONIC  </a:t>
            </a:r>
            <a:r>
              <a:rPr lang="en-US" sz="4800" b="1" dirty="0" smtClean="0"/>
              <a:t>DISEASE :</a:t>
            </a:r>
            <a:endParaRPr lang="en-US" dirty="0"/>
          </a:p>
        </p:txBody>
      </p:sp>
      <p:sp>
        <p:nvSpPr>
          <p:cNvPr id="3" name="Content Placeholder 2"/>
          <p:cNvSpPr>
            <a:spLocks noGrp="1"/>
          </p:cNvSpPr>
          <p:nvPr>
            <p:ph idx="1"/>
          </p:nvPr>
        </p:nvSpPr>
        <p:spPr/>
        <p:txBody>
          <a:bodyPr>
            <a:normAutofit lnSpcReduction="10000"/>
          </a:bodyPr>
          <a:lstStyle/>
          <a:p>
            <a:r>
              <a:rPr lang="en-US" b="1" dirty="0" smtClean="0"/>
              <a:t>DEFINITION :</a:t>
            </a:r>
          </a:p>
          <a:p>
            <a:pPr marL="114300" indent="0" algn="just">
              <a:buNone/>
            </a:pPr>
            <a:r>
              <a:rPr lang="en-US" dirty="0" smtClean="0"/>
              <a:t>                </a:t>
            </a:r>
            <a:r>
              <a:rPr lang="en-US" b="1" dirty="0" smtClean="0"/>
              <a:t>They </a:t>
            </a:r>
            <a:r>
              <a:rPr lang="en-US" b="1" dirty="0"/>
              <a:t>are diseases of such a character that, with small, often imperceptible beginnings, dynamically derange the living organism, each in its own peculiar manner, and cause it gradually to deviate from the healthy condition, in such a way that the automatic life energy, called vital force, whose office is to preserve the health, only opposes to them at the commencement and during their progress imperfect, unsuitable, useless resistance, but is unable of itself to extinguish them, but must helplessly suffer (them to spread and) itself to be ever more and more abnormally deranged, until at length the organism is destroyed; these are termed chronic diseases. They are caused by infection with a chronic </a:t>
            </a:r>
            <a:r>
              <a:rPr lang="en-US" b="1" dirty="0" err="1"/>
              <a:t>miasm</a:t>
            </a:r>
            <a:r>
              <a:rPr lang="en-US" dirty="0"/>
              <a:t>.</a:t>
            </a:r>
            <a:endParaRPr lang="en-US" b="1" dirty="0"/>
          </a:p>
        </p:txBody>
      </p:sp>
    </p:spTree>
    <p:extLst>
      <p:ext uri="{BB962C8B-B14F-4D97-AF65-F5344CB8AC3E}">
        <p14:creationId xmlns:p14="http://schemas.microsoft.com/office/powerpoint/2010/main" val="3463045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114300" indent="0">
              <a:buNone/>
            </a:pPr>
            <a:endParaRPr lang="en-US" sz="3600" b="1" dirty="0" smtClean="0"/>
          </a:p>
          <a:p>
            <a:pPr marL="114300" indent="0">
              <a:buNone/>
            </a:pPr>
            <a:endParaRPr lang="en-US" sz="3600" b="1" dirty="0"/>
          </a:p>
          <a:p>
            <a:pPr marL="114300" indent="0">
              <a:buNone/>
            </a:pPr>
            <a:r>
              <a:rPr lang="en-US" sz="3600" b="1" dirty="0" smtClean="0"/>
              <a:t>   CHRONIC  </a:t>
            </a:r>
            <a:r>
              <a:rPr lang="en-US" sz="3600" b="1" dirty="0"/>
              <a:t>DISEASE </a:t>
            </a:r>
            <a:r>
              <a:rPr lang="en-US" sz="3600" b="1" dirty="0" smtClean="0"/>
              <a:t>: (74-81)</a:t>
            </a:r>
            <a:endParaRPr lang="en-US" sz="3200" dirty="0"/>
          </a:p>
        </p:txBody>
      </p:sp>
    </p:spTree>
    <p:extLst>
      <p:ext uri="{BB962C8B-B14F-4D97-AF65-F5344CB8AC3E}">
        <p14:creationId xmlns:p14="http://schemas.microsoft.com/office/powerpoint/2010/main" val="3294926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TYPES OF CHRONIC  </a:t>
            </a:r>
            <a:r>
              <a:rPr lang="en-US" b="1" dirty="0"/>
              <a:t>DISEASE </a:t>
            </a:r>
            <a:r>
              <a:rPr lang="en-US" b="1" dirty="0" smtClean="0"/>
              <a:t>:</a:t>
            </a:r>
          </a:p>
          <a:p>
            <a:pPr marL="571500" indent="-457200">
              <a:buAutoNum type="arabicPeriod"/>
            </a:pPr>
            <a:r>
              <a:rPr lang="en-US" sz="2800" b="1" dirty="0" smtClean="0"/>
              <a:t>Artificial chronic Disease </a:t>
            </a:r>
          </a:p>
          <a:p>
            <a:pPr marL="571500" indent="-457200">
              <a:buAutoNum type="arabicPeriod"/>
            </a:pPr>
            <a:r>
              <a:rPr lang="en-US" sz="2800" b="1" dirty="0"/>
              <a:t> </a:t>
            </a:r>
            <a:r>
              <a:rPr lang="en-US" sz="2800" b="1" dirty="0" smtClean="0"/>
              <a:t>False </a:t>
            </a:r>
            <a:r>
              <a:rPr lang="en-US" sz="2800" b="1" dirty="0"/>
              <a:t>chronic Disease </a:t>
            </a:r>
            <a:endParaRPr lang="en-US" sz="2800" b="1" dirty="0" smtClean="0"/>
          </a:p>
          <a:p>
            <a:pPr marL="571500" indent="-457200">
              <a:buAutoNum type="arabicPeriod"/>
            </a:pPr>
            <a:r>
              <a:rPr lang="en-US" sz="2800" b="1" dirty="0"/>
              <a:t> </a:t>
            </a:r>
            <a:r>
              <a:rPr lang="en-US" sz="2800" b="1" dirty="0" smtClean="0"/>
              <a:t>Natural (True) chronic </a:t>
            </a:r>
            <a:r>
              <a:rPr lang="en-US" sz="2800" b="1" dirty="0"/>
              <a:t>Disease </a:t>
            </a:r>
          </a:p>
        </p:txBody>
      </p:sp>
    </p:spTree>
    <p:extLst>
      <p:ext uri="{BB962C8B-B14F-4D97-AF65-F5344CB8AC3E}">
        <p14:creationId xmlns:p14="http://schemas.microsoft.com/office/powerpoint/2010/main" val="3641550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b="1" dirty="0"/>
              <a:t>Artificial chronic Disease </a:t>
            </a:r>
            <a:r>
              <a:rPr lang="en-US" sz="2800" b="1" dirty="0" smtClean="0"/>
              <a:t>:</a:t>
            </a:r>
          </a:p>
          <a:p>
            <a:pPr marL="114300" indent="0">
              <a:buNone/>
            </a:pPr>
            <a:r>
              <a:rPr lang="en-US" sz="2400" dirty="0" smtClean="0"/>
              <a:t>              </a:t>
            </a:r>
            <a:r>
              <a:rPr lang="en-US" sz="2800" b="1" dirty="0" smtClean="0"/>
              <a:t>These </a:t>
            </a:r>
            <a:r>
              <a:rPr lang="en-US" sz="2800" b="1" dirty="0"/>
              <a:t>are the most incurable chronic diseases. These are the </a:t>
            </a:r>
            <a:r>
              <a:rPr lang="en-US" sz="2800" b="1" dirty="0" smtClean="0"/>
              <a:t>diseases which </a:t>
            </a:r>
            <a:r>
              <a:rPr lang="en-US" sz="2800" b="1" dirty="0"/>
              <a:t>are </a:t>
            </a:r>
            <a:r>
              <a:rPr lang="en-US" sz="2800" b="1" dirty="0" smtClean="0"/>
              <a:t>produced </a:t>
            </a:r>
            <a:r>
              <a:rPr lang="en-US" sz="2800" b="1" dirty="0"/>
              <a:t>as a result of prolonged allopathic heroic </a:t>
            </a:r>
            <a:r>
              <a:rPr lang="en-US" sz="2800" b="1" dirty="0" smtClean="0"/>
              <a:t>medicines in </a:t>
            </a:r>
            <a:r>
              <a:rPr lang="en-US" sz="2800" b="1" dirty="0"/>
              <a:t>large and ever increasing doses. These are artificially produced because</a:t>
            </a:r>
            <a:br>
              <a:rPr lang="en-US" sz="2800" b="1" dirty="0"/>
            </a:br>
            <a:r>
              <a:rPr lang="en-US" sz="2800" b="1" dirty="0"/>
              <a:t>of their violent and abusive </a:t>
            </a:r>
            <a:r>
              <a:rPr lang="en-US" sz="2800" b="1" dirty="0" smtClean="0"/>
              <a:t>actions .</a:t>
            </a:r>
            <a:endParaRPr lang="en-US" sz="2800" b="1" dirty="0"/>
          </a:p>
          <a:p>
            <a:r>
              <a:rPr lang="en-US" sz="2400" dirty="0"/>
              <a:t/>
            </a:r>
            <a:br>
              <a:rPr lang="en-US" sz="2400" dirty="0"/>
            </a:br>
            <a:endParaRPr lang="en-US" sz="2400" b="1" dirty="0"/>
          </a:p>
          <a:p>
            <a:endParaRPr lang="en-US" dirty="0"/>
          </a:p>
        </p:txBody>
      </p:sp>
    </p:spTree>
    <p:extLst>
      <p:ext uri="{BB962C8B-B14F-4D97-AF65-F5344CB8AC3E}">
        <p14:creationId xmlns:p14="http://schemas.microsoft.com/office/powerpoint/2010/main" val="1696077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sz="3000" b="1" dirty="0"/>
              <a:t>False chronic Disease </a:t>
            </a:r>
            <a:r>
              <a:rPr lang="en-US" sz="3000" b="1" dirty="0" smtClean="0"/>
              <a:t>:</a:t>
            </a:r>
          </a:p>
          <a:p>
            <a:r>
              <a:rPr lang="en-US" sz="2600" b="1" dirty="0"/>
              <a:t>These are also called as the </a:t>
            </a:r>
            <a:r>
              <a:rPr lang="en-US" sz="2600" b="1" dirty="0" smtClean="0"/>
              <a:t>pseudo </a:t>
            </a:r>
            <a:r>
              <a:rPr lang="en-US" sz="2600" b="1" dirty="0"/>
              <a:t>chronic </a:t>
            </a:r>
            <a:r>
              <a:rPr lang="en-US" sz="2600" b="1" dirty="0" smtClean="0"/>
              <a:t>or inappropriately named chronic </a:t>
            </a:r>
            <a:r>
              <a:rPr lang="en-US" sz="2600" b="1" dirty="0" err="1"/>
              <a:t>discases</a:t>
            </a:r>
            <a:r>
              <a:rPr lang="en-US" sz="2600" b="1" dirty="0"/>
              <a:t>. These are diseases that patients bring upon </a:t>
            </a:r>
            <a:r>
              <a:rPr lang="en-US" sz="2600" b="1" dirty="0" smtClean="0"/>
              <a:t>themselves because </a:t>
            </a:r>
            <a:r>
              <a:rPr lang="en-US" sz="2600" b="1" dirty="0"/>
              <a:t>of prolonged and continual exposure to the avoidable maintaining</a:t>
            </a:r>
            <a:r>
              <a:rPr lang="en-US" sz="2600" b="1" dirty="0"/>
              <a:t/>
            </a:r>
            <a:br>
              <a:rPr lang="en-US" sz="2600" b="1" dirty="0"/>
            </a:br>
            <a:r>
              <a:rPr lang="en-US" sz="2600" b="1" dirty="0"/>
              <a:t>causes. False chronic diseases are not true chronic disease because </a:t>
            </a:r>
            <a:r>
              <a:rPr lang="en-US" sz="2600" b="1" dirty="0" smtClean="0"/>
              <a:t>there is </a:t>
            </a:r>
            <a:r>
              <a:rPr lang="en-US" sz="2600" b="1" dirty="0"/>
              <a:t>no chronic </a:t>
            </a:r>
            <a:r>
              <a:rPr lang="en-US" sz="2600" b="1" dirty="0" err="1"/>
              <a:t>miasm</a:t>
            </a:r>
            <a:r>
              <a:rPr lang="en-US" sz="2600" b="1" dirty="0"/>
              <a:t> in the background. When the maintaining cause </a:t>
            </a:r>
            <a:r>
              <a:rPr lang="en-US" sz="2600" b="1" dirty="0" smtClean="0"/>
              <a:t>is removed </a:t>
            </a:r>
            <a:r>
              <a:rPr lang="en-US" sz="2600" b="1" dirty="0"/>
              <a:t>the illness disappears spontaneously.</a:t>
            </a:r>
            <a:r>
              <a:rPr lang="en-US" sz="2600" b="1" dirty="0"/>
              <a:t/>
            </a:r>
            <a:br>
              <a:rPr lang="en-US" sz="2600" b="1" dirty="0"/>
            </a:br>
            <a:r>
              <a:rPr lang="en-US" sz="2600" b="1" dirty="0"/>
              <a:t>Example:</a:t>
            </a:r>
            <a:r>
              <a:rPr lang="en-US" sz="2600" b="1" dirty="0"/>
              <a:t/>
            </a:r>
            <a:br>
              <a:rPr lang="en-US" sz="2600" b="1" dirty="0"/>
            </a:br>
            <a:r>
              <a:rPr lang="en-US" sz="2600" b="1" dirty="0"/>
              <a:t>I. Habit of taking liquors or any kind of dissipations.</a:t>
            </a:r>
            <a:r>
              <a:rPr lang="en-US" sz="2600" b="1" dirty="0"/>
              <a:t/>
            </a:r>
            <a:br>
              <a:rPr lang="en-US" sz="2600" b="1" dirty="0"/>
            </a:br>
            <a:r>
              <a:rPr lang="en-US" sz="2600" b="1" dirty="0"/>
              <a:t>2. Prolonged abstinence or not taking the things properly those are</a:t>
            </a:r>
            <a:r>
              <a:rPr lang="en-US" sz="2600" b="1" dirty="0"/>
              <a:t/>
            </a:r>
            <a:br>
              <a:rPr lang="en-US" sz="2600" b="1" dirty="0"/>
            </a:br>
            <a:r>
              <a:rPr lang="en-US" sz="2600" b="1" dirty="0"/>
              <a:t>necessary for </a:t>
            </a:r>
            <a:r>
              <a:rPr lang="en-US" sz="2600" b="1" dirty="0" smtClean="0"/>
              <a:t>maintenance </a:t>
            </a:r>
            <a:r>
              <a:rPr lang="en-US" sz="2600" b="1" dirty="0"/>
              <a:t>of life.</a:t>
            </a:r>
            <a:endParaRPr lang="en-US" sz="2600" b="1" dirty="0"/>
          </a:p>
          <a:p>
            <a:endParaRPr lang="en-US" dirty="0"/>
          </a:p>
        </p:txBody>
      </p:sp>
    </p:spTree>
    <p:extLst>
      <p:ext uri="{BB962C8B-B14F-4D97-AF65-F5344CB8AC3E}">
        <p14:creationId xmlns:p14="http://schemas.microsoft.com/office/powerpoint/2010/main" val="2509799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b="1" dirty="0" smtClean="0"/>
              <a:t>True Chronic </a:t>
            </a:r>
            <a:r>
              <a:rPr lang="en-US" sz="2400" b="1" dirty="0"/>
              <a:t>Disease </a:t>
            </a:r>
            <a:r>
              <a:rPr lang="en-US" sz="2400" b="1" dirty="0" smtClean="0"/>
              <a:t>:</a:t>
            </a:r>
          </a:p>
          <a:p>
            <a:r>
              <a:rPr lang="en-US" sz="2400" b="1" dirty="0"/>
              <a:t>These are also called as the natural chronic diseases or miasmatic </a:t>
            </a:r>
            <a:r>
              <a:rPr lang="en-US" sz="2400" b="1" dirty="0" smtClean="0"/>
              <a:t>chronic </a:t>
            </a:r>
            <a:r>
              <a:rPr lang="en-US" sz="2400" b="1" dirty="0" err="1" smtClean="0"/>
              <a:t>discases</a:t>
            </a:r>
            <a:r>
              <a:rPr lang="en-US" sz="2400" b="1" dirty="0"/>
              <a:t>. The true miasmatic chronic diseases are those that arise </a:t>
            </a:r>
            <a:r>
              <a:rPr lang="en-US" sz="2400" b="1" dirty="0" smtClean="0"/>
              <a:t>from </a:t>
            </a:r>
            <a:r>
              <a:rPr lang="en-US" sz="2400" b="1" dirty="0"/>
              <a:t>t</a:t>
            </a:r>
            <a:r>
              <a:rPr lang="en-US" sz="2400" b="1" dirty="0" smtClean="0"/>
              <a:t>he </a:t>
            </a:r>
            <a:r>
              <a:rPr lang="en-US" sz="2400" b="1" dirty="0"/>
              <a:t>chronic </a:t>
            </a:r>
            <a:r>
              <a:rPr lang="en-US" sz="2400" b="1" dirty="0" err="1"/>
              <a:t>miasms</a:t>
            </a:r>
            <a:r>
              <a:rPr lang="en-US" sz="2400" b="1" dirty="0"/>
              <a:t> like </a:t>
            </a:r>
            <a:r>
              <a:rPr lang="en-US" sz="2400" b="1" dirty="0" err="1"/>
              <a:t>psora</a:t>
            </a:r>
            <a:r>
              <a:rPr lang="en-US" sz="2400" b="1" dirty="0"/>
              <a:t>, </a:t>
            </a:r>
            <a:r>
              <a:rPr lang="en-US" sz="2400" b="1" dirty="0" err="1"/>
              <a:t>sycosis</a:t>
            </a:r>
            <a:r>
              <a:rPr lang="en-US" sz="2400" b="1" dirty="0"/>
              <a:t> and </a:t>
            </a:r>
            <a:r>
              <a:rPr lang="en-US" sz="2400" b="1" dirty="0" smtClean="0"/>
              <a:t>syphilis .</a:t>
            </a:r>
            <a:r>
              <a:rPr lang="en-US" sz="2400" b="1" dirty="0"/>
              <a:t/>
            </a:r>
            <a:br>
              <a:rPr lang="en-US" sz="2400" b="1" dirty="0"/>
            </a:br>
            <a:r>
              <a:rPr lang="en-US" sz="2400" b="1" dirty="0"/>
              <a:t>These </a:t>
            </a:r>
            <a:r>
              <a:rPr lang="en-US" sz="2400" b="1" dirty="0" err="1"/>
              <a:t>diseascs</a:t>
            </a:r>
            <a:r>
              <a:rPr lang="en-US" sz="2400" b="1" dirty="0"/>
              <a:t> are due to the disturbance of vital force by </a:t>
            </a:r>
            <a:r>
              <a:rPr lang="en-US" sz="2400" b="1" dirty="0" smtClean="0"/>
              <a:t>the miasmatic </a:t>
            </a:r>
            <a:r>
              <a:rPr lang="en-US" sz="2400" b="1" dirty="0"/>
              <a:t>forces.</a:t>
            </a:r>
            <a:endParaRPr lang="en-US" sz="2400" b="1" dirty="0"/>
          </a:p>
          <a:p>
            <a:endParaRPr lang="en-US" dirty="0"/>
          </a:p>
        </p:txBody>
      </p:sp>
    </p:spTree>
    <p:extLst>
      <p:ext uri="{BB962C8B-B14F-4D97-AF65-F5344CB8AC3E}">
        <p14:creationId xmlns:p14="http://schemas.microsoft.com/office/powerpoint/2010/main" val="3051221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b="1" dirty="0" smtClean="0"/>
              <a:t>True Chronic Disease :</a:t>
            </a:r>
          </a:p>
          <a:p>
            <a:pPr marL="114300" indent="0">
              <a:buNone/>
            </a:pPr>
            <a:r>
              <a:rPr lang="en-US" sz="3600" b="1" dirty="0"/>
              <a:t> </a:t>
            </a:r>
            <a:r>
              <a:rPr lang="en-US" sz="3600" b="1" dirty="0" smtClean="0"/>
              <a:t>               Simple miasmatic </a:t>
            </a:r>
          </a:p>
          <a:p>
            <a:pPr marL="114300" indent="0">
              <a:buNone/>
            </a:pPr>
            <a:r>
              <a:rPr lang="en-US" sz="3600" b="1" dirty="0" smtClean="0"/>
              <a:t>                         Complex miasmatic</a:t>
            </a:r>
            <a:endParaRPr lang="en-US" sz="3600" b="1" dirty="0"/>
          </a:p>
        </p:txBody>
      </p:sp>
    </p:spTree>
    <p:extLst>
      <p:ext uri="{BB962C8B-B14F-4D97-AF65-F5344CB8AC3E}">
        <p14:creationId xmlns:p14="http://schemas.microsoft.com/office/powerpoint/2010/main" val="4087069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b="1" dirty="0"/>
              <a:t>Simple miasmatic </a:t>
            </a:r>
            <a:r>
              <a:rPr lang="en-US" sz="3600" b="1" dirty="0" smtClean="0"/>
              <a:t>:</a:t>
            </a:r>
          </a:p>
          <a:p>
            <a:r>
              <a:rPr lang="en-US" sz="3600" b="1" dirty="0" err="1" smtClean="0"/>
              <a:t>Psora</a:t>
            </a:r>
            <a:endParaRPr lang="en-US" sz="3600" b="1" dirty="0" smtClean="0"/>
          </a:p>
          <a:p>
            <a:r>
              <a:rPr lang="en-US" sz="3200" b="1" dirty="0" smtClean="0"/>
              <a:t>Syphilis</a:t>
            </a:r>
          </a:p>
          <a:p>
            <a:r>
              <a:rPr lang="en-US" sz="3600" b="1" dirty="0" err="1" smtClean="0"/>
              <a:t>Sycosis</a:t>
            </a:r>
            <a:endParaRPr lang="en-US" sz="3600" b="1" dirty="0"/>
          </a:p>
        </p:txBody>
      </p:sp>
    </p:spTree>
    <p:extLst>
      <p:ext uri="{BB962C8B-B14F-4D97-AF65-F5344CB8AC3E}">
        <p14:creationId xmlns:p14="http://schemas.microsoft.com/office/powerpoint/2010/main" val="4470115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30</TotalTime>
  <Words>340</Words>
  <Application>Microsoft Office PowerPoint</Application>
  <PresentationFormat>On-screen Show (4:3)</PresentationFormat>
  <Paragraphs>36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CLASSIFICATION OF CHRONIC  DISEASE ACCORDING TO HAHNEMANN</vt:lpstr>
      <vt:lpstr>CHRONIC  DISEASE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CLASSIFICATION OF ACUTE DISEASE ACCORDING TO HAHNEMANN</dc:title>
  <dc:creator>dell</dc:creator>
  <cp:lastModifiedBy>dell</cp:lastModifiedBy>
  <cp:revision>5</cp:revision>
  <dcterms:created xsi:type="dcterms:W3CDTF">2019-07-28T15:18:07Z</dcterms:created>
  <dcterms:modified xsi:type="dcterms:W3CDTF">2019-07-30T04:45:14Z</dcterms:modified>
</cp:coreProperties>
</file>